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7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1">
          <a:blip r:embed="rId2">
            <a:alphaModFix amt="20000"/>
            <a:lum/>
          </a:blip>
          <a:srcRect/>
          <a:stretch>
            <a:fillRect l="-4000" r="-4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6" descr="logo_old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69063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日期版面配置區 3"/>
          <p:cNvSpPr txBox="1">
            <a:spLocks/>
          </p:cNvSpPr>
          <p:nvPr/>
        </p:nvSpPr>
        <p:spPr>
          <a:xfrm>
            <a:off x="8027988" y="6578600"/>
            <a:ext cx="1008062" cy="1968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r>
              <a:rPr kumimoji="0" lang="en-US" altLang="zh-TW" sz="1200" b="1" dirty="0" smtClean="0">
                <a:solidFill>
                  <a:schemeClr val="bg1"/>
                </a:solidFill>
                <a:latin typeface="Arial" charset="0"/>
                <a:ea typeface="微軟正黑體" pitchFamily="34" charset="-120"/>
                <a:cs typeface="Arial" charset="0"/>
              </a:rPr>
              <a:t>2014.03.26</a:t>
            </a:r>
            <a:r>
              <a:rPr kumimoji="0" lang="zh-TW" altLang="en-US" sz="1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　</a:t>
            </a:r>
            <a:endParaRPr kumimoji="0" lang="zh-TW" altLang="en-US" sz="1200" b="1" dirty="0">
              <a:solidFill>
                <a:schemeClr val="bg1"/>
              </a:solidFill>
              <a:latin typeface="Arial" charset="0"/>
              <a:ea typeface="微軟正黑體" pitchFamily="34" charset="-120"/>
              <a:cs typeface="Arial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rgbClr val="006C3E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rgbClr val="0066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 dirty="0"/>
          </a:p>
        </p:txBody>
      </p:sp>
      <p:sp>
        <p:nvSpPr>
          <p:cNvPr id="9" name="日期版面配置區 3"/>
          <p:cNvSpPr txBox="1">
            <a:spLocks/>
          </p:cNvSpPr>
          <p:nvPr/>
        </p:nvSpPr>
        <p:spPr>
          <a:xfrm>
            <a:off x="1692275" y="6469063"/>
            <a:ext cx="2303463" cy="4159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r>
              <a:rPr kumimoji="0" lang="zh-TW" altLang="en-US" sz="1000" b="1" dirty="0">
                <a:solidFill>
                  <a:schemeClr val="bg1"/>
                </a:solidFill>
                <a:latin typeface="Arial" charset="0"/>
                <a:ea typeface="微軟正黑體" pitchFamily="34" charset="-120"/>
                <a:cs typeface="Arial" charset="0"/>
              </a:rPr>
              <a:t>國際事務處</a:t>
            </a:r>
            <a:endParaRPr kumimoji="0" lang="en-US" altLang="zh-TW" sz="1000" b="1" dirty="0">
              <a:solidFill>
                <a:schemeClr val="bg1"/>
              </a:solidFill>
              <a:latin typeface="Arial" charset="0"/>
              <a:ea typeface="微軟正黑體" pitchFamily="34" charset="-120"/>
              <a:cs typeface="Arial" charset="0"/>
            </a:endParaRPr>
          </a:p>
          <a:p>
            <a:r>
              <a:rPr kumimoji="0" lang="en-US" altLang="zh-TW" sz="1000" dirty="0">
                <a:solidFill>
                  <a:schemeClr val="bg1"/>
                </a:solidFill>
                <a:latin typeface="Arial" charset="0"/>
                <a:ea typeface="微軟正黑體" pitchFamily="34" charset="-120"/>
                <a:cs typeface="Arial" charset="0"/>
              </a:rPr>
              <a:t>Office of International Affairs (OIA</a:t>
            </a:r>
            <a:r>
              <a:rPr kumimoji="0" lang="en-US" altLang="zh-TW" sz="10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)</a:t>
            </a:r>
            <a:r>
              <a:rPr kumimoji="0" lang="zh-TW" altLang="en-US" sz="10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　</a:t>
            </a:r>
            <a:endParaRPr kumimoji="0" lang="zh-TW" altLang="en-US" sz="1000" b="1" dirty="0">
              <a:solidFill>
                <a:schemeClr val="bg1"/>
              </a:solidFill>
              <a:latin typeface="Arial" charset="0"/>
              <a:ea typeface="微軟正黑體" pitchFamily="34" charset="-12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566581"/>
      </p:ext>
    </p:extLst>
  </p:cSld>
  <p:clrMapOvr>
    <a:masterClrMapping/>
  </p:clrMapOvr>
  <p:transition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8BCEF6-1116-4600-850C-DCD8339E88B1}" type="datetimeFigureOut">
              <a:rPr lang="zh-TW" altLang="en-US" smtClean="0"/>
              <a:t>2014/11/27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6DCFC-F7E5-46E9-BDA4-7BC70A56A4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2198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8BCEF6-1116-4600-850C-DCD8339E88B1}" type="datetimeFigureOut">
              <a:rPr lang="zh-TW" altLang="en-US" smtClean="0"/>
              <a:t>2014/11/27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6DCFC-F7E5-46E9-BDA4-7BC70A56A4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69148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6" descr="logo_old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69063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日期版面配置區 3"/>
          <p:cNvSpPr txBox="1">
            <a:spLocks/>
          </p:cNvSpPr>
          <p:nvPr/>
        </p:nvSpPr>
        <p:spPr>
          <a:xfrm>
            <a:off x="1692275" y="6469063"/>
            <a:ext cx="2303463" cy="4159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r>
              <a:rPr kumimoji="0" lang="zh-TW" altLang="en-US" sz="1000" b="1" dirty="0">
                <a:solidFill>
                  <a:schemeClr val="bg1"/>
                </a:solidFill>
                <a:latin typeface="Arial" charset="0"/>
                <a:ea typeface="微軟正黑體" pitchFamily="34" charset="-120"/>
                <a:cs typeface="Arial" charset="0"/>
              </a:rPr>
              <a:t>國際事務處</a:t>
            </a:r>
            <a:endParaRPr kumimoji="0" lang="en-US" altLang="zh-TW" sz="1000" b="1" dirty="0">
              <a:solidFill>
                <a:schemeClr val="bg1"/>
              </a:solidFill>
              <a:latin typeface="Arial" charset="0"/>
              <a:ea typeface="微軟正黑體" pitchFamily="34" charset="-120"/>
              <a:cs typeface="Arial" charset="0"/>
            </a:endParaRPr>
          </a:p>
          <a:p>
            <a:r>
              <a:rPr kumimoji="0" lang="en-US" altLang="zh-TW" sz="1000" dirty="0">
                <a:solidFill>
                  <a:schemeClr val="bg1"/>
                </a:solidFill>
                <a:latin typeface="Arial" charset="0"/>
                <a:ea typeface="微軟正黑體" pitchFamily="34" charset="-120"/>
                <a:cs typeface="Arial" charset="0"/>
              </a:rPr>
              <a:t>Office of International Affairs (OIA</a:t>
            </a:r>
            <a:r>
              <a:rPr kumimoji="0" lang="en-US" altLang="zh-TW" sz="10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)</a:t>
            </a:r>
            <a:r>
              <a:rPr kumimoji="0" lang="zh-TW" altLang="en-US" sz="10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　</a:t>
            </a:r>
            <a:endParaRPr kumimoji="0" lang="zh-TW" altLang="en-US" sz="1000" b="1" dirty="0">
              <a:solidFill>
                <a:schemeClr val="bg1"/>
              </a:solidFill>
              <a:latin typeface="Arial" charset="0"/>
              <a:ea typeface="微軟正黑體" pitchFamily="34" charset="-120"/>
              <a:cs typeface="Arial" charset="0"/>
            </a:endParaRPr>
          </a:p>
        </p:txBody>
      </p:sp>
      <p:sp>
        <p:nvSpPr>
          <p:cNvPr id="6" name="日期版面配置區 3"/>
          <p:cNvSpPr txBox="1">
            <a:spLocks/>
          </p:cNvSpPr>
          <p:nvPr/>
        </p:nvSpPr>
        <p:spPr>
          <a:xfrm>
            <a:off x="8027988" y="6578600"/>
            <a:ext cx="1008062" cy="1968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r>
              <a:rPr kumimoji="0" lang="en-US" altLang="zh-TW" sz="1200" b="1" dirty="0" smtClean="0">
                <a:solidFill>
                  <a:schemeClr val="bg1"/>
                </a:solidFill>
                <a:latin typeface="Arial" charset="0"/>
                <a:ea typeface="微軟正黑體" pitchFamily="34" charset="-120"/>
                <a:cs typeface="Arial" charset="0"/>
              </a:rPr>
              <a:t>2014.11.26</a:t>
            </a:r>
            <a:r>
              <a:rPr kumimoji="0" lang="zh-TW" altLang="en-US" sz="1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　</a:t>
            </a:r>
            <a:endParaRPr kumimoji="0" lang="zh-TW" altLang="en-US" sz="1200" b="1" dirty="0">
              <a:solidFill>
                <a:schemeClr val="bg1"/>
              </a:solidFill>
              <a:latin typeface="Arial" charset="0"/>
              <a:ea typeface="微軟正黑體" pitchFamily="34" charset="-120"/>
              <a:cs typeface="Arial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 b="1">
                <a:solidFill>
                  <a:srgbClr val="006C3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>
                <a:solidFill>
                  <a:srgbClr val="00502E"/>
                </a:solidFill>
              </a:defRPr>
            </a:lvl1pPr>
            <a:lvl2pPr>
              <a:defRPr b="1">
                <a:solidFill>
                  <a:srgbClr val="00502E"/>
                </a:solidFill>
              </a:defRPr>
            </a:lvl2pPr>
            <a:lvl3pPr>
              <a:defRPr b="1">
                <a:solidFill>
                  <a:srgbClr val="00502E"/>
                </a:solidFill>
              </a:defRPr>
            </a:lvl3pPr>
            <a:lvl4pPr>
              <a:defRPr b="1">
                <a:solidFill>
                  <a:srgbClr val="00502E"/>
                </a:solidFill>
              </a:defRPr>
            </a:lvl4pPr>
            <a:lvl5pPr>
              <a:defRPr b="1">
                <a:solidFill>
                  <a:srgbClr val="00502E"/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16781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8BCEF6-1116-4600-850C-DCD8339E88B1}" type="datetimeFigureOut">
              <a:rPr lang="zh-TW" altLang="en-US" smtClean="0"/>
              <a:t>2014/11/27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6DCFC-F7E5-46E9-BDA4-7BC70A56A4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4563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8BCEF6-1116-4600-850C-DCD8339E88B1}" type="datetimeFigureOut">
              <a:rPr lang="zh-TW" altLang="en-US" smtClean="0"/>
              <a:t>2014/11/27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6DCFC-F7E5-46E9-BDA4-7BC70A56A4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1081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8BCEF6-1116-4600-850C-DCD8339E88B1}" type="datetimeFigureOut">
              <a:rPr lang="zh-TW" altLang="en-US" smtClean="0"/>
              <a:t>2014/11/27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6DCFC-F7E5-46E9-BDA4-7BC70A56A4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0303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8BCEF6-1116-4600-850C-DCD8339E88B1}" type="datetimeFigureOut">
              <a:rPr lang="zh-TW" altLang="en-US" smtClean="0"/>
              <a:t>2014/11/27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6DCFC-F7E5-46E9-BDA4-7BC70A56A4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8475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8BCEF6-1116-4600-850C-DCD8339E88B1}" type="datetimeFigureOut">
              <a:rPr lang="zh-TW" altLang="en-US" smtClean="0"/>
              <a:t>2014/11/27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6DCFC-F7E5-46E9-BDA4-7BC70A56A4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822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8BCEF6-1116-4600-850C-DCD8339E88B1}" type="datetimeFigureOut">
              <a:rPr lang="zh-TW" altLang="en-US" smtClean="0"/>
              <a:t>2014/11/27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6DCFC-F7E5-46E9-BDA4-7BC70A56A4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9748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8BCEF6-1116-4600-850C-DCD8339E88B1}" type="datetimeFigureOut">
              <a:rPr lang="zh-TW" altLang="en-US" smtClean="0"/>
              <a:t>2014/11/27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6DCFC-F7E5-46E9-BDA4-7BC70A56A4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5023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B58BCEF6-1116-4600-850C-DCD8339E88B1}" type="datetimeFigureOut">
              <a:rPr lang="zh-TW" altLang="en-US" smtClean="0"/>
              <a:t>2014/11/27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C9A6DCFC-F7E5-46E9-BDA4-7BC70A56A4E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標楷體" panose="03000509000000000000" pitchFamily="65" charset="-120"/>
          <a:cs typeface="Arial" panose="020B0604020202020204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標楷體" pitchFamily="65" charset="-12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標楷體" pitchFamily="65" charset="-12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標楷體" pitchFamily="65" charset="-12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標楷體" pitchFamily="65" charset="-12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標楷體" pitchFamily="65" charset="-12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標楷體" pitchFamily="65" charset="-12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標楷體" pitchFamily="65" charset="-12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標楷體" pitchFamily="65" charset="-12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標楷體" panose="03000509000000000000" pitchFamily="65" charset="-120"/>
          <a:cs typeface="Arial" panose="020B0604020202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標楷體" panose="03000509000000000000" pitchFamily="65" charset="-120"/>
          <a:cs typeface="Arial" panose="020B0604020202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標楷體" panose="03000509000000000000" pitchFamily="65" charset="-120"/>
          <a:cs typeface="Arial" panose="020B0604020202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標楷體" panose="03000509000000000000" pitchFamily="65" charset="-120"/>
          <a:cs typeface="Arial" panose="020B0604020202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標楷體" panose="03000509000000000000" pitchFamily="65" charset="-120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東南亞專案公費生訪談需求彙整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sz="2200" dirty="0" smtClean="0"/>
              <a:t>(103.11.19</a:t>
            </a:r>
            <a:r>
              <a:rPr lang="zh-TW" altLang="en-US" sz="2200" dirty="0"/>
              <a:t> </a:t>
            </a:r>
            <a:r>
              <a:rPr lang="zh-TW" altLang="en-US" sz="2200" dirty="0" smtClean="0"/>
              <a:t> </a:t>
            </a:r>
            <a:r>
              <a:rPr lang="en-US" altLang="zh-TW" sz="2200" dirty="0" smtClean="0"/>
              <a:t>AM8:00-10:00)</a:t>
            </a:r>
            <a:endParaRPr lang="zh-TW" altLang="en-US" sz="2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zh-TW" altLang="en-US" sz="3600" dirty="0" smtClean="0"/>
              <a:t>部分英文授課學程仍以中文講授。</a:t>
            </a:r>
            <a:endParaRPr lang="en-US" altLang="zh-TW" sz="3600" dirty="0" smtClean="0"/>
          </a:p>
          <a:p>
            <a:r>
              <a:rPr lang="zh-TW" altLang="en-US" sz="3600" dirty="0" smtClean="0"/>
              <a:t>因飲食因素，外籍學生多在宿舍區自行烹煮食物</a:t>
            </a:r>
            <a:r>
              <a:rPr lang="zh-TW" altLang="en-US" sz="3600" dirty="0"/>
              <a:t>。</a:t>
            </a:r>
            <a:endParaRPr lang="en-US" altLang="zh-TW" sz="3600" dirty="0" smtClean="0"/>
          </a:p>
          <a:p>
            <a:pPr lvl="1"/>
            <a:r>
              <a:rPr lang="zh-TW" altLang="en-US" sz="3400" dirty="0" smtClean="0"/>
              <a:t>行雲莊三樓外生增加</a:t>
            </a:r>
            <a:r>
              <a:rPr lang="zh-TW" altLang="en-US" sz="3400" dirty="0"/>
              <a:t>，</a:t>
            </a:r>
            <a:r>
              <a:rPr lang="zh-TW" altLang="en-US" sz="3400" dirty="0" smtClean="0"/>
              <a:t>冰箱過小，</a:t>
            </a:r>
            <a:r>
              <a:rPr lang="zh-TW" altLang="en-US" sz="3400" dirty="0"/>
              <a:t>未符</a:t>
            </a:r>
            <a:r>
              <a:rPr lang="zh-TW" altLang="en-US" sz="3400" dirty="0" smtClean="0"/>
              <a:t>需求</a:t>
            </a:r>
            <a:r>
              <a:rPr lang="zh-TW" altLang="en-US" sz="3400" dirty="0"/>
              <a:t>。</a:t>
            </a:r>
            <a:endParaRPr lang="en-US" altLang="zh-TW" sz="3400" dirty="0" smtClean="0"/>
          </a:p>
          <a:p>
            <a:pPr lvl="1"/>
            <a:r>
              <a:rPr lang="zh-TW" altLang="en-US" sz="3400" dirty="0"/>
              <a:t>請</a:t>
            </a:r>
            <a:r>
              <a:rPr lang="zh-TW" altLang="en-US" sz="3400" dirty="0" smtClean="0"/>
              <a:t>在行雲莊二至三樓廚房增設摺疊椅</a:t>
            </a:r>
            <a:r>
              <a:rPr lang="en-US" altLang="zh-TW" sz="3400" dirty="0" smtClean="0"/>
              <a:t>4-5</a:t>
            </a:r>
            <a:r>
              <a:rPr lang="zh-TW" altLang="en-US" sz="3400" dirty="0" smtClean="0"/>
              <a:t>張</a:t>
            </a:r>
            <a:r>
              <a:rPr lang="zh-TW" altLang="en-US" sz="3400" dirty="0"/>
              <a:t>。</a:t>
            </a:r>
            <a:r>
              <a:rPr lang="en-US" altLang="zh-TW" sz="3400" dirty="0"/>
              <a:t>(</a:t>
            </a:r>
            <a:r>
              <a:rPr lang="zh-TW" altLang="en-US" sz="3400" dirty="0" smtClean="0"/>
              <a:t>比照擷雲莊</a:t>
            </a:r>
            <a:r>
              <a:rPr lang="en-US" altLang="zh-TW" sz="3400" dirty="0" smtClean="0"/>
              <a:t>)</a:t>
            </a:r>
          </a:p>
          <a:p>
            <a:r>
              <a:rPr lang="zh-TW" altLang="en-US" sz="4000" dirty="0" smtClean="0"/>
              <a:t>宗教祈禱需求</a:t>
            </a:r>
            <a:endParaRPr lang="en-US" altLang="zh-TW" sz="4000" dirty="0"/>
          </a:p>
          <a:p>
            <a:pPr lvl="1"/>
            <a:r>
              <a:rPr lang="zh-TW" altLang="en-US" dirty="0" smtClean="0"/>
              <a:t>境外新生增加，目前有五國學生集體於周五進行祈禱，現有理工二館四樓禱告室空間過於擁擠，需尋覓其他適合空間。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因應祈禱事先洗腳需求，簡易改裝部分水龍頭設施。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擷雲莊禱告室外洗手台過高，不利女性學生洗腳需求。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宿舍內增設禱告室。</a:t>
            </a:r>
            <a:endParaRPr lang="en-US" altLang="zh-TW" dirty="0" smtClean="0"/>
          </a:p>
          <a:p>
            <a:r>
              <a:rPr lang="zh-TW" altLang="en-US" dirty="0" smtClean="0"/>
              <a:t>印尼</a:t>
            </a:r>
            <a:r>
              <a:rPr lang="en-US" altLang="zh-TW" dirty="0" smtClean="0"/>
              <a:t>DIKTI3+1</a:t>
            </a:r>
            <a:r>
              <a:rPr lang="zh-TW" altLang="en-US" dirty="0" smtClean="0"/>
              <a:t>其第四年獎學金明確敘明金額。</a:t>
            </a:r>
            <a:endParaRPr lang="en-US" altLang="zh-TW" dirty="0" smtClean="0"/>
          </a:p>
          <a:p>
            <a:r>
              <a:rPr lang="zh-TW" altLang="en-US" dirty="0" smtClean="0"/>
              <a:t>其他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境外生納入境外研討會之申請</a:t>
            </a:r>
            <a:r>
              <a:rPr lang="zh-TW" altLang="en-US" dirty="0" smtClean="0"/>
              <a:t>，</a:t>
            </a:r>
            <a:r>
              <a:rPr lang="zh-TW" altLang="en-US" dirty="0" smtClean="0"/>
              <a:t>相關辦法</a:t>
            </a:r>
            <a:r>
              <a:rPr lang="zh-TW" altLang="en-US" dirty="0" smtClean="0"/>
              <a:t>請</a:t>
            </a:r>
            <a:r>
              <a:rPr lang="zh-TW" altLang="en-US" dirty="0" smtClean="0"/>
              <a:t>增列雙語。</a:t>
            </a:r>
          </a:p>
          <a:p>
            <a:pPr lvl="1"/>
            <a:r>
              <a:rPr lang="zh-TW" altLang="en-US" dirty="0" smtClean="0"/>
              <a:t>圖書館增加多語言的小說，例如印尼文、越南文、泰文等。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685280360"/>
      </p:ext>
    </p:extLst>
  </p:cSld>
  <p:clrMapOvr>
    <a:masterClrMapping/>
  </p:clrMapOvr>
</p:sld>
</file>

<file path=ppt/theme/theme1.xml><?xml version="1.0" encoding="utf-8"?>
<a:theme xmlns:a="http://schemas.openxmlformats.org/drawingml/2006/main" name="OIA綠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OIA綠底</Template>
  <TotalTime>80</TotalTime>
  <Words>188</Words>
  <Application>Microsoft Office PowerPoint</Application>
  <PresentationFormat>如螢幕大小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OIA綠底</vt:lpstr>
      <vt:lpstr>東南亞專案公費生訪談需求彙整 (103.11.19  AM8:00-10:00)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Olivia</dc:creator>
  <cp:lastModifiedBy>user</cp:lastModifiedBy>
  <cp:revision>13</cp:revision>
  <dcterms:created xsi:type="dcterms:W3CDTF">2014-11-26T09:13:48Z</dcterms:created>
  <dcterms:modified xsi:type="dcterms:W3CDTF">2014-11-27T02:19:54Z</dcterms:modified>
</cp:coreProperties>
</file>