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56" r:id="rId2"/>
    <p:sldId id="371" r:id="rId3"/>
    <p:sldId id="367" r:id="rId4"/>
    <p:sldId id="368" r:id="rId5"/>
    <p:sldId id="370" r:id="rId6"/>
  </p:sldIdLst>
  <p:sldSz cx="9144000" cy="6858000" type="screen4x3"/>
  <p:notesSz cx="6805613" cy="9939338"/>
  <p:custShowLst>
    <p:custShow name="東華" id="0">
      <p:sldLst>
        <p:sld r:id="rId2"/>
      </p:sldLst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E"/>
    <a:srgbClr val="EFFFEF"/>
    <a:srgbClr val="CCFFCC"/>
    <a:srgbClr val="006600"/>
    <a:srgbClr val="00502E"/>
    <a:srgbClr val="00FF00"/>
    <a:srgbClr val="004098"/>
    <a:srgbClr val="0033CC"/>
    <a:srgbClr val="3C1E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89455" autoAdjust="0"/>
  </p:normalViewPr>
  <p:slideViewPr>
    <p:cSldViewPr>
      <p:cViewPr>
        <p:scale>
          <a:sx n="70" d="100"/>
          <a:sy n="70" d="100"/>
        </p:scale>
        <p:origin x="-1156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892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smtClean="0"/>
              <a:t>2014</a:t>
            </a:r>
            <a:r>
              <a:rPr lang="zh-TW" altLang="en-US" smtClean="0"/>
              <a:t>大專校院國際化品質視導機制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2014/11/24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國立東華大學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525CA-EC80-4936-9509-E36E681136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85166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/>
              <a:t>2014</a:t>
            </a:r>
            <a:r>
              <a:rPr lang="zh-TW" altLang="en-US" smtClean="0"/>
              <a:t>大專校院國際化品質視導機制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/>
              <a:t>2014/11/24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國立東華大學 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C7EDAD-1AA1-46AA-823E-5837D68051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36591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708E6A-07D4-468F-8BC5-A7CB3939282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2014/11/24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國立東華大學 </a:t>
            </a:r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2014</a:t>
            </a:r>
            <a:r>
              <a:rPr lang="zh-TW" altLang="en-US" smtClean="0"/>
              <a:t>大專校院國際化品質視導機制</a:t>
            </a:r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alphaModFix amt="20000"/>
            <a:lum/>
          </a:blip>
          <a:srcRect/>
          <a:stretch>
            <a:fillRect l="-4000" r="-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_o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版面配置區 3"/>
          <p:cNvSpPr txBox="1">
            <a:spLocks/>
          </p:cNvSpPr>
          <p:nvPr/>
        </p:nvSpPr>
        <p:spPr>
          <a:xfrm>
            <a:off x="8027988" y="6578600"/>
            <a:ext cx="1008062" cy="196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1200" b="1" dirty="0" smtClean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2014.03.26</a:t>
            </a:r>
            <a:r>
              <a:rPr kumimoji="0"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2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6C3E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9" name="日期版面配置區 3"/>
          <p:cNvSpPr txBox="1">
            <a:spLocks/>
          </p:cNvSpPr>
          <p:nvPr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pic>
        <p:nvPicPr>
          <p:cNvPr id="7" name="圖片 6" descr="logo_old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期版面配置區 3"/>
          <p:cNvSpPr txBox="1">
            <a:spLocks/>
          </p:cNvSpPr>
          <p:nvPr userDrawn="1"/>
        </p:nvSpPr>
        <p:spPr>
          <a:xfrm>
            <a:off x="1691680" y="6469459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35665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502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219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691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logo_old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2075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449"/>
            <a:ext cx="9144000" cy="1550935"/>
          </a:xfrm>
          <a:prstGeom prst="rect">
            <a:avLst/>
          </a:prstGeom>
        </p:spPr>
      </p:pic>
      <p:pic>
        <p:nvPicPr>
          <p:cNvPr id="4" name="圖片 6" descr="logo_ol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559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版面配置區 3"/>
          <p:cNvSpPr txBox="1">
            <a:spLocks/>
          </p:cNvSpPr>
          <p:nvPr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006C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502E"/>
                </a:solidFill>
              </a:defRPr>
            </a:lvl1pPr>
            <a:lvl2pPr>
              <a:defRPr b="1">
                <a:solidFill>
                  <a:srgbClr val="00502E"/>
                </a:solidFill>
              </a:defRPr>
            </a:lvl2pPr>
            <a:lvl3pPr>
              <a:defRPr b="1">
                <a:solidFill>
                  <a:srgbClr val="00502E"/>
                </a:solidFill>
              </a:defRPr>
            </a:lvl3pPr>
            <a:lvl4pPr>
              <a:defRPr b="1">
                <a:solidFill>
                  <a:srgbClr val="00502E"/>
                </a:solidFill>
              </a:defRPr>
            </a:lvl4pPr>
            <a:lvl5pPr>
              <a:defRPr b="1">
                <a:solidFill>
                  <a:srgbClr val="00502E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 txBox="1">
            <a:spLocks/>
          </p:cNvSpPr>
          <p:nvPr userDrawn="1"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395536" y="1484784"/>
            <a:ext cx="8352928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2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59030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78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_ol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版面配置區 3"/>
          <p:cNvSpPr txBox="1">
            <a:spLocks/>
          </p:cNvSpPr>
          <p:nvPr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6" name="日期版面配置區 3"/>
          <p:cNvSpPr txBox="1">
            <a:spLocks/>
          </p:cNvSpPr>
          <p:nvPr/>
        </p:nvSpPr>
        <p:spPr>
          <a:xfrm>
            <a:off x="8027988" y="6578600"/>
            <a:ext cx="1008062" cy="196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1200" b="1" dirty="0" smtClean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2014.03.26</a:t>
            </a:r>
            <a:r>
              <a:rPr kumimoji="0"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2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006C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502E"/>
                </a:solidFill>
              </a:defRPr>
            </a:lvl1pPr>
            <a:lvl2pPr>
              <a:defRPr b="1">
                <a:solidFill>
                  <a:srgbClr val="00502E"/>
                </a:solidFill>
              </a:defRPr>
            </a:lvl2pPr>
            <a:lvl3pPr>
              <a:defRPr b="1">
                <a:solidFill>
                  <a:srgbClr val="00502E"/>
                </a:solidFill>
              </a:defRPr>
            </a:lvl3pPr>
            <a:lvl4pPr>
              <a:defRPr b="1">
                <a:solidFill>
                  <a:srgbClr val="00502E"/>
                </a:solidFill>
              </a:defRPr>
            </a:lvl4pPr>
            <a:lvl5pPr>
              <a:defRPr b="1">
                <a:solidFill>
                  <a:srgbClr val="00502E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7" name="圖片 6" descr="logo_old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版面配置區 3"/>
          <p:cNvSpPr txBox="1">
            <a:spLocks/>
          </p:cNvSpPr>
          <p:nvPr userDrawn="1"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395536" y="1484784"/>
            <a:ext cx="8352928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6148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456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108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030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847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31840" y="648406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82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974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635"/>
            <a:ext cx="9144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796136" y="6497737"/>
            <a:ext cx="3106688" cy="2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2014</a:t>
            </a:r>
            <a:r>
              <a:rPr lang="zh-TW" altLang="en-US" dirty="0" smtClean="0"/>
              <a:t>大專校院國際化品質視導機制 </a:t>
            </a: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日期版面配置區 3"/>
          <p:cNvSpPr txBox="1">
            <a:spLocks/>
          </p:cNvSpPr>
          <p:nvPr userDrawn="1"/>
        </p:nvSpPr>
        <p:spPr>
          <a:xfrm>
            <a:off x="1619672" y="6471047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7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6600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34" y="4872832"/>
            <a:ext cx="4448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837659" y="4761707"/>
            <a:ext cx="2236788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6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國際事務處</a:t>
            </a:r>
            <a:endParaRPr kumimoji="0" lang="en-US" altLang="zh-TW" sz="3200" b="1" dirty="0">
              <a:solidFill>
                <a:srgbClr val="006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6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褚　志　鵬</a:t>
            </a:r>
            <a:endParaRPr kumimoji="0" lang="en-US" altLang="zh-TW" sz="3200" b="1" dirty="0">
              <a:solidFill>
                <a:srgbClr val="006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" y="2060848"/>
            <a:ext cx="8790048" cy="1470025"/>
          </a:xfrm>
        </p:spPr>
        <p:txBody>
          <a:bodyPr/>
          <a:lstStyle/>
          <a:p>
            <a:r>
              <a:rPr lang="zh-TW" altLang="en-US" dirty="0"/>
              <a:t>「大專校院國際化品質視導機制」</a:t>
            </a:r>
            <a:br>
              <a:rPr lang="zh-TW" altLang="en-US" dirty="0"/>
            </a:br>
            <a:r>
              <a:rPr lang="en-US" altLang="zh-TW" dirty="0"/>
              <a:t>103</a:t>
            </a:r>
            <a:r>
              <a:rPr lang="zh-TW" altLang="en-US" dirty="0"/>
              <a:t>年試辦計畫實地訪</a:t>
            </a:r>
            <a:r>
              <a:rPr lang="zh-TW" altLang="en-US" dirty="0" smtClean="0"/>
              <a:t>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委員回饋建議</a:t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966566" y="6488668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</a:rPr>
              <a:t>2014</a:t>
            </a:r>
            <a:r>
              <a:rPr lang="zh-TW" altLang="en-US" dirty="0">
                <a:solidFill>
                  <a:schemeClr val="bg1"/>
                </a:solidFill>
              </a:rPr>
              <a:t>大專校院國際化品質視導機制 </a:t>
            </a:r>
            <a:fld id="{9B37391E-D185-44B5-B6DA-20E61972C6AC}" type="slidenum">
              <a:rPr lang="zh-TW" altLang="en-US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本次訪視委員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南華大學校長</a:t>
            </a:r>
            <a:r>
              <a:rPr lang="en-US" altLang="zh-TW" dirty="0" smtClean="0"/>
              <a:t>-</a:t>
            </a:r>
            <a:r>
              <a:rPr lang="zh-TW" altLang="en-US" dirty="0" smtClean="0"/>
              <a:t> 林聰明博士</a:t>
            </a:r>
            <a:endParaRPr lang="en-US" altLang="zh-TW" dirty="0" smtClean="0"/>
          </a:p>
          <a:p>
            <a:r>
              <a:rPr lang="zh-TW" altLang="en-US" dirty="0"/>
              <a:t>淡江大學</a:t>
            </a:r>
            <a:r>
              <a:rPr lang="zh-TW" altLang="en-US" dirty="0" smtClean="0"/>
              <a:t>副校長</a:t>
            </a:r>
            <a:r>
              <a:rPr lang="en-US" altLang="zh-TW" dirty="0" smtClean="0"/>
              <a:t>- </a:t>
            </a:r>
            <a:r>
              <a:rPr lang="zh-TW" altLang="en-US" dirty="0" smtClean="0"/>
              <a:t>戴萬欽博士</a:t>
            </a:r>
            <a:endParaRPr lang="en-US" altLang="zh-TW" dirty="0" smtClean="0"/>
          </a:p>
          <a:p>
            <a:r>
              <a:rPr lang="zh-TW" altLang="en-US" dirty="0" smtClean="0"/>
              <a:t>元智大學</a:t>
            </a:r>
            <a:r>
              <a:rPr lang="zh-TW" altLang="en-US" dirty="0"/>
              <a:t>國際</a:t>
            </a:r>
            <a:r>
              <a:rPr lang="zh-TW" altLang="en-US" dirty="0" smtClean="0"/>
              <a:t>長</a:t>
            </a:r>
            <a:r>
              <a:rPr lang="en-US" altLang="zh-TW" dirty="0" smtClean="0"/>
              <a:t>-</a:t>
            </a:r>
            <a:r>
              <a:rPr lang="zh-TW" altLang="en-US" dirty="0" smtClean="0"/>
              <a:t> 余念一博士</a:t>
            </a:r>
            <a:endParaRPr lang="en-US" altLang="zh-TW" dirty="0" smtClean="0"/>
          </a:p>
          <a:p>
            <a:r>
              <a:rPr lang="zh-TW" altLang="en-US" dirty="0"/>
              <a:t>義守</a:t>
            </a:r>
            <a:r>
              <a:rPr lang="zh-TW" altLang="en-US" dirty="0" smtClean="0"/>
              <a:t>大學講座教授</a:t>
            </a:r>
            <a:r>
              <a:rPr lang="en-US" altLang="zh-TW" dirty="0" smtClean="0"/>
              <a:t>-</a:t>
            </a:r>
            <a:r>
              <a:rPr lang="zh-TW" altLang="en-US" dirty="0" smtClean="0"/>
              <a:t> 黃永勝博士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755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委員意見回饋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獎勵行政輔導人員的措施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境外生相關</a:t>
            </a:r>
            <a:endParaRPr lang="en-US" altLang="zh-TW" dirty="0" smtClean="0"/>
          </a:p>
          <a:p>
            <a:r>
              <a:rPr lang="zh-TW" altLang="en-US" dirty="0"/>
              <a:t>製發</a:t>
            </a:r>
            <a:r>
              <a:rPr lang="zh-TW" altLang="en-US" dirty="0" smtClean="0"/>
              <a:t>獎學金證明書</a:t>
            </a:r>
            <a:endParaRPr lang="en-US" altLang="zh-TW" dirty="0" smtClean="0"/>
          </a:p>
          <a:p>
            <a:r>
              <a:rPr lang="zh-TW" altLang="en-US" dirty="0" smtClean="0"/>
              <a:t>提供境外生就業輔導情報</a:t>
            </a:r>
            <a:endParaRPr lang="en-US" altLang="zh-TW" dirty="0" smtClean="0"/>
          </a:p>
          <a:p>
            <a:r>
              <a:rPr lang="zh-TW" altLang="en-US" dirty="0"/>
              <a:t>境外生參與國際志工狀況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701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委員意見</a:t>
            </a:r>
            <a:r>
              <a:rPr lang="zh-TW" altLang="en-US" dirty="0" smtClean="0"/>
              <a:t>回饋</a:t>
            </a:r>
            <a:r>
              <a:rPr lang="en-US" altLang="zh-TW" dirty="0" smtClean="0"/>
              <a:t>-</a:t>
            </a:r>
            <a:r>
              <a:rPr lang="zh-TW" altLang="en-US" dirty="0" smtClean="0"/>
              <a:t> 雙語化環境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社團</a:t>
            </a:r>
            <a:r>
              <a:rPr lang="zh-TW" altLang="en-US" dirty="0"/>
              <a:t>活動</a:t>
            </a:r>
            <a:r>
              <a:rPr lang="zh-TW" altLang="en-US" dirty="0" smtClean="0"/>
              <a:t>海報、公告</a:t>
            </a:r>
            <a:r>
              <a:rPr lang="zh-TW" altLang="en-US" dirty="0">
                <a:solidFill>
                  <a:srgbClr val="FF0000"/>
                </a:solidFill>
              </a:rPr>
              <a:t>雙語化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境外生社團成立、輔導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申訴流程及相關辦法、表格、系統英文版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</a:rPr>
              <a:t>住宿</a:t>
            </a:r>
            <a:r>
              <a:rPr lang="zh-TW" altLang="en-US" dirty="0" smtClean="0">
                <a:solidFill>
                  <a:srgbClr val="FF0000"/>
                </a:solidFill>
              </a:rPr>
              <a:t>申請系統英文版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提供外語實習平台及宣導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英文</a:t>
            </a:r>
            <a:r>
              <a:rPr lang="zh-TW" altLang="en-US" dirty="0"/>
              <a:t>名詞正確性、</a:t>
            </a:r>
            <a:r>
              <a:rPr lang="zh-TW" altLang="en-US" dirty="0" smtClean="0"/>
              <a:t>一致性（專案小組）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29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委員意見回饋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各業務、法規負責人清楚列示於個別頁面（非僅列於執掌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英文授課中本地生參與狀況</a:t>
            </a:r>
            <a:endParaRPr lang="en-US" altLang="zh-TW" dirty="0" smtClean="0"/>
          </a:p>
          <a:p>
            <a:r>
              <a:rPr lang="zh-TW" altLang="en-US" dirty="0"/>
              <a:t>國際</a:t>
            </a:r>
            <a:r>
              <a:rPr lang="zh-TW" altLang="en-US" dirty="0" smtClean="0"/>
              <a:t>認證</a:t>
            </a:r>
            <a:endParaRPr lang="en-US" altLang="zh-TW" dirty="0" smtClean="0"/>
          </a:p>
          <a:p>
            <a:r>
              <a:rPr lang="zh-TW" altLang="en-US" dirty="0"/>
              <a:t>學生</a:t>
            </a:r>
            <a:r>
              <a:rPr lang="zh-TW" altLang="en-US" dirty="0" smtClean="0"/>
              <a:t>補助審查擴大委員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5153670"/>
      </p:ext>
    </p:extLst>
  </p:cSld>
  <p:clrMapOvr>
    <a:masterClrMapping/>
  </p:clrMapOvr>
</p:sld>
</file>

<file path=ppt/theme/theme1.xml><?xml version="1.0" encoding="utf-8"?>
<a:theme xmlns:a="http://schemas.openxmlformats.org/drawingml/2006/main" name="OIA綠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</TotalTime>
  <Words>186</Words>
  <Application>Microsoft Office PowerPoint</Application>
  <PresentationFormat>如螢幕大小 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  <vt:variant>
        <vt:lpstr>自訂放映</vt:lpstr>
      </vt:variant>
      <vt:variant>
        <vt:i4>1</vt:i4>
      </vt:variant>
    </vt:vector>
  </HeadingPairs>
  <TitlesOfParts>
    <vt:vector size="7" baseType="lpstr">
      <vt:lpstr>OIA綠底</vt:lpstr>
      <vt:lpstr>「大專校院國際化品質視導機制」 103年試辦計畫實地訪評 委員回饋建議  </vt:lpstr>
      <vt:lpstr>本次訪視委員</vt:lpstr>
      <vt:lpstr>委員意見回饋</vt:lpstr>
      <vt:lpstr>委員意見回饋- 雙語化環境</vt:lpstr>
      <vt:lpstr>委員意見回饋</vt:lpstr>
      <vt:lpstr>東華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Olivia</dc:creator>
  <cp:lastModifiedBy>ABBY</cp:lastModifiedBy>
  <cp:revision>181</cp:revision>
  <cp:lastPrinted>2014-11-24T07:10:36Z</cp:lastPrinted>
  <dcterms:created xsi:type="dcterms:W3CDTF">2013-11-27T08:30:59Z</dcterms:created>
  <dcterms:modified xsi:type="dcterms:W3CDTF">2014-11-27T06:54:23Z</dcterms:modified>
</cp:coreProperties>
</file>